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6.xml" ContentType="application/vnd.openxmlformats-officedocument.theme+xml"/>
  <Override PartName="/ppt/theme/theme20.xml" ContentType="application/vnd.openxmlformats-officedocument.them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21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17.xml" ContentType="application/vnd.openxmlformats-officedocument.theme+xml"/>
  <Override PartName="/ppt/theme/theme1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45" r:id="rId4"/>
    <p:sldMasterId id="2147483758" r:id="rId5"/>
    <p:sldMasterId id="2147483807" r:id="rId6"/>
    <p:sldMasterId id="2147483880" r:id="rId7"/>
    <p:sldMasterId id="2147483892" r:id="rId8"/>
    <p:sldMasterId id="2147483929" r:id="rId9"/>
    <p:sldMasterId id="2147483954" r:id="rId10"/>
    <p:sldMasterId id="2147483967" r:id="rId11"/>
    <p:sldMasterId id="2147483980" r:id="rId12"/>
    <p:sldMasterId id="2147484029" r:id="rId13"/>
    <p:sldMasterId id="2147484149" r:id="rId14"/>
    <p:sldMasterId id="2147484162" r:id="rId15"/>
    <p:sldMasterId id="2147484175" r:id="rId16"/>
    <p:sldMasterId id="2147484212" r:id="rId17"/>
    <p:sldMasterId id="2147484273" r:id="rId18"/>
    <p:sldMasterId id="2147484286" r:id="rId19"/>
    <p:sldMasterId id="2147484383" r:id="rId20"/>
  </p:sldMasterIdLst>
  <p:notesMasterIdLst>
    <p:notesMasterId r:id="rId35"/>
  </p:notesMasterIdLst>
  <p:sldIdLst>
    <p:sldId id="257" r:id="rId21"/>
    <p:sldId id="277" r:id="rId22"/>
    <p:sldId id="449" r:id="rId23"/>
    <p:sldId id="448" r:id="rId24"/>
    <p:sldId id="289" r:id="rId25"/>
    <p:sldId id="450" r:id="rId26"/>
    <p:sldId id="298" r:id="rId27"/>
    <p:sldId id="351" r:id="rId28"/>
    <p:sldId id="355" r:id="rId29"/>
    <p:sldId id="451" r:id="rId30"/>
    <p:sldId id="452" r:id="rId31"/>
    <p:sldId id="453" r:id="rId32"/>
    <p:sldId id="454" r:id="rId33"/>
    <p:sldId id="455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4" autoAdjust="0"/>
  </p:normalViewPr>
  <p:slideViewPr>
    <p:cSldViewPr>
      <p:cViewPr>
        <p:scale>
          <a:sx n="76" d="100"/>
          <a:sy n="76" d="100"/>
        </p:scale>
        <p:origin x="-1642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theme" Target="theme/theme1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AC35-2732-45AA-8451-F376493AB191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F423-79DD-436F-A145-9A5D325C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740D5C-BED4-4E32-B485-40175F3FA555}" type="slidenum">
              <a:rPr lang="vi-VN" smtClean="0"/>
              <a:pPr/>
              <a:t>6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BB65E-3B68-4BAC-9470-1CF7A1AE1C09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1CE4B7-1025-4ACD-8300-F374F1ADCE78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Ình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BB65E-3B68-4BAC-9470-1CF7A1AE1C09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1CE4B7-1025-4ACD-8300-F374F1ADCE78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Ình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BB65E-3B68-4BAC-9470-1CF7A1AE1C09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1CE4B7-1025-4ACD-8300-F374F1ADCE78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Ình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BB65E-3B68-4BAC-9470-1CF7A1AE1C09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1CE4B7-1025-4ACD-8300-F374F1ADCE78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Ình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BB65E-3B68-4BAC-9470-1CF7A1AE1C09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1CE4B7-1025-4ACD-8300-F374F1ADCE78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Ình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39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080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9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15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7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553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36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770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43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63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71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121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04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6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95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387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304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965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8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62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4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11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071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034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82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945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8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333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49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45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238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0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34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715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66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733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227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481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3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04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815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8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48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535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583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4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25747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257476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7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57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574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12574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12574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1D35B71F-7EC1-435F-B3AA-C6F270BDF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48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DAD6-268E-44EE-8278-F00AC3A9FA93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38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3B61-7DEB-4C71-A460-51FAFEA21F7A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49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95FB3-33B9-434B-B7D0-2399CF28F76B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710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177D-D7C5-4C37-A3B6-ED485F0CE319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325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A3A2-CAD1-44E1-8A69-35C6BE1839E9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701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1182-0ED7-4E6A-828C-B617082301A4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182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B213E-74C8-48B5-BA61-3CA3095059D4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41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EF39-67BA-470A-801B-3A4321BFAA74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530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0D97-D358-40D9-BEF8-80B1E97A3316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33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82F1E-D288-4108-90BE-70C6B5D248B3}" type="slidenum">
              <a:rPr lang="en-US">
                <a:solidFill>
                  <a:srgbClr val="A08366"/>
                </a:solidFill>
              </a:rPr>
              <a:pPr/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08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52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544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13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6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06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1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227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258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7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6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4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62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98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66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636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962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29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24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01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1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798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54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8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06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443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865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4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64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73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70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70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474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59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089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630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970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36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36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8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85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500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63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41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342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123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73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499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9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8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464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40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1D68-F95A-4E54-B14A-13166D2548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60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5D89-B202-4CA5-B427-47CCD8152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54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999C2-913A-4BA3-901A-3389A36C00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722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9B49-4FB0-4708-9D6B-C1C5EC49D6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46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2007-967D-4C9D-A734-DDB98DE91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67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364E-2F56-4DF2-963D-E3982B325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56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B9BD-F54D-4262-A1EC-29DDC13B44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778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86FA-6145-455F-9EF6-447A32ED1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476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3BA09-A080-42B8-9D02-73B6721F1E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81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68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BAAF-79D1-417D-9F7F-C41C0AFCF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304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853E-6647-4FAB-A471-A2C58B6E09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44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B9AB0-8170-40B2-8EEF-F7AA0EFC4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84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1D68-F95A-4E54-B14A-13166D2548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6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5D89-B202-4CA5-B427-47CCD8152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630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999C2-913A-4BA3-901A-3389A36C00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34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9B49-4FB0-4708-9D6B-C1C5EC49D6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60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2007-967D-4C9D-A734-DDB98DE91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636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364E-2F56-4DF2-963D-E3982B325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28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B9BD-F54D-4262-A1EC-29DDC13B44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4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97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86FA-6145-455F-9EF6-447A32ED1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482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3BA09-A080-42B8-9D02-73B6721F1E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99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BAAF-79D1-417D-9F7F-C41C0AFCF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82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853E-6647-4FAB-A471-A2C58B6E09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0777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B9AB0-8170-40B2-8EEF-F7AA0EFC4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936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1433-B4E6-452C-BF4C-5D4828ED42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E1C2-C1D1-42D2-A1D1-1CF903E065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7559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2B91-8861-4CB4-B181-BDE72DBEC9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A2BB-129E-4A3F-A8DD-D800D35B8E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804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6399-478B-4AD8-8E11-786930EFB4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766A-78D8-47BC-BAAB-248E98A6AD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574E-DC86-4826-B63A-EE1077BFFA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AA97-AFD0-4604-86A5-D03A5504DB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7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391-45DD-40F6-99C0-B30C699958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A0E9-D3AB-4CED-B65E-E7769A962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872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738-5298-4023-8A24-641A697FB0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1FEE-AF7C-405E-A7D5-744300C82F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53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97C6-E206-40F4-9741-8DDA59902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6A98-0CB5-4BEE-95E0-8D262D613C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069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A10D-1E3B-4505-B117-0FDA5CA18A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6574-DBC2-4367-A685-4057EA5BA7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7364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9BCF-1E06-4816-AFAB-D670F3386B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BA07-71DD-42B0-9132-DC6B72A5B3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21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9A95-FE9C-4ABF-8A8A-80866325B4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D1ED-1EA5-477F-A6FD-F60477843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6665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AF1D-C0B0-4D61-87C8-64A5452911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D69F-04D1-4A47-B343-C7CBB3EAEB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6BAD4-6D41-4164-91C4-B6DD149915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7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0562-860C-4A1C-8D7C-F5C2394ED7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2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1D96D-D7A5-49C7-AAA7-B64816AAB4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9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E712-E335-42E8-AA67-6401C5562B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5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344AA-C67F-460F-AA59-771FE47E1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6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2E8BC-3696-4B92-879D-53E18BCDE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9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FC0C-DCBB-449D-9ED6-BC4C8E6BB6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5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C42E4-3E13-45AA-B905-3CC11762B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5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C523-35C1-4B10-B610-90B97C09E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76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4347D-CB28-4211-8EE2-DFBB5382AF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71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29D71-830F-4EC4-AC68-D7C4EE159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3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8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12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5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69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6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71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4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5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5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2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6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0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9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4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19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58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34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83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5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8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8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5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24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82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62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93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58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12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4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3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07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1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611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611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611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5611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611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611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5611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611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611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61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1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611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5611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5611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5101EB-AD77-4055-BF2D-AFCE9A6B9739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0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113-F72F-4E55-B0AA-EAC78D4880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56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A973-D87D-43E3-AFE9-7AC0BA0FF7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01A7-0A17-49AD-9B8E-BF1DD2BF29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3567D-CDBE-4D69-8FA1-ED93D06FA2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82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3692-6895-4382-807C-14B130606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57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F8AE-121E-4594-A0F4-A13D181C79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62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4C5D4-A25A-4F1E-8C52-6294603678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7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5582A-F41A-40DF-866A-E09FBB3FB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26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231D6-06E3-4214-BADD-D19E6F99C8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3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4785-14E7-4BAF-8E10-899F11FA24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25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5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9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38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7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70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35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1035-8239-4A5E-8A89-0D04EF5E7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235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AE75-C633-4C0B-93B4-B68807245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8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73B-1E42-4F4C-B68C-220A04169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68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CAD7-6073-4459-B105-A39A85DA5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229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8FD-866C-46F8-A820-C3E78862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5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9AE83-095B-4097-A385-130263593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55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083F-2470-46E8-9748-34B417581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3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0997-AF8A-40CA-AFF5-27DF9B7D2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6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4BA8-95BB-4487-98C5-C50A849FC6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59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2DF3-8751-4154-B447-BC893D64B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338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1339-9ED8-45B7-91E6-18B89D8F6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3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80B-B88F-4195-B9F3-C7AB556A2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AC41-DC66-4A47-AD96-2662FF6BFA1A}" type="datetimeFigureOut">
              <a:rPr lang="en-US" smtClean="0"/>
              <a:t>06-Sep-22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169C-7A37-4085-9A4A-0F77009F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45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2564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256452" name="Picture 4" descr="minispi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64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12564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64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6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i="0">
                <a:solidFill>
                  <a:schemeClr val="bg2"/>
                </a:solidFill>
                <a:effectLst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A08366"/>
              </a:solidFill>
              <a:cs typeface="Arial" charset="0"/>
            </a:endParaRPr>
          </a:p>
        </p:txBody>
      </p:sp>
      <p:sp>
        <p:nvSpPr>
          <p:cNvPr id="1256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i="0">
                <a:solidFill>
                  <a:schemeClr val="bg2"/>
                </a:solidFill>
                <a:effectLst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A08366"/>
              </a:solidFill>
              <a:cs typeface="Arial" charset="0"/>
            </a:endParaRPr>
          </a:p>
        </p:txBody>
      </p:sp>
      <p:sp>
        <p:nvSpPr>
          <p:cNvPr id="1256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i="0">
                <a:solidFill>
                  <a:schemeClr val="bg2"/>
                </a:solidFill>
                <a:effectLst/>
              </a:defRPr>
            </a:lvl1pPr>
          </a:lstStyle>
          <a:p>
            <a:pPr fontAlgn="base">
              <a:spcAft>
                <a:spcPct val="0"/>
              </a:spcAft>
            </a:pPr>
            <a:fld id="{F812793D-A4C2-48E9-B7AC-68EE7ABA1490}" type="slidenum">
              <a:rPr lang="en-US">
                <a:solidFill>
                  <a:srgbClr val="A08366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A083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2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15C244-021A-4B18-BB43-8891B2AC58C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15C244-021A-4B18-BB43-8891B2AC58C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843FB-0B6D-462D-BDD8-EE64ECC2A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06-Sep-22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C7244-7D94-452B-99EC-EA03DABC5B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4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14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14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C4218-38CD-483C-B5A9-62B579E7787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01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0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0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92C5C-4390-44FF-B47D-46AE892D09FA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4C018-EB03-4F09-8EEE-564ABDEF0C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8840" y="533400"/>
            <a:ext cx="8629680" cy="2743678"/>
            <a:chOff x="864" y="145"/>
            <a:chExt cx="4032" cy="1585"/>
          </a:xfr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>
              <a:off x="864" y="145"/>
              <a:ext cx="4032" cy="158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4282" name="AutoShape 10"/>
            <p:cNvSpPr>
              <a:spLocks noChangeArrowheads="1"/>
            </p:cNvSpPr>
            <p:nvPr/>
          </p:nvSpPr>
          <p:spPr bwMode="auto">
            <a:xfrm>
              <a:off x="1001" y="278"/>
              <a:ext cx="3743" cy="136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53826" y="838200"/>
            <a:ext cx="8001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200" b="1" i="1" dirty="0">
                <a:latin typeface="Times New Roman" pitchFamily="18" charset="0"/>
                <a:cs typeface="Times New Roman" pitchFamily="18" charset="0"/>
              </a:rPr>
              <a:t>CHUYÊN </a:t>
            </a:r>
            <a:r>
              <a:rPr lang="nl-NL" sz="3200" b="1" i="1" dirty="0" smtClean="0">
                <a:latin typeface="Times New Roman" pitchFamily="18" charset="0"/>
                <a:cs typeface="Times New Roman" pitchFamily="18" charset="0"/>
              </a:rPr>
              <a:t>ĐỀ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iếp tục nâng cao chất lượng, hiệu quả công tác phổ biến, giáo dục pháp l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59017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8"/>
          <p:cNvSpPr>
            <a:spLocks noChangeArrowheads="1"/>
          </p:cNvSpPr>
          <p:nvPr/>
        </p:nvSpPr>
        <p:spPr bwMode="auto">
          <a:xfrm>
            <a:off x="391872" y="313345"/>
            <a:ext cx="6019800" cy="225650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PBGDPL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64976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85%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Internet.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Samsung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Samsung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dislay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Nam….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internet.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85800" y="2775866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09600" y="4657802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8"/>
          <p:cNvSpPr>
            <a:spLocks noChangeArrowheads="1"/>
          </p:cNvSpPr>
          <p:nvPr/>
        </p:nvSpPr>
        <p:spPr bwMode="auto">
          <a:xfrm>
            <a:off x="391872" y="313345"/>
            <a:ext cx="6019800" cy="225650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qua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904" y="2704688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7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8"/>
          <p:cNvSpPr>
            <a:spLocks noChangeArrowheads="1"/>
          </p:cNvSpPr>
          <p:nvPr/>
        </p:nvSpPr>
        <p:spPr bwMode="auto">
          <a:xfrm>
            <a:off x="391872" y="313345"/>
            <a:ext cx="6019800" cy="225650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qua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895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3997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8"/>
          <p:cNvSpPr>
            <a:spLocks noChangeArrowheads="1"/>
          </p:cNvSpPr>
          <p:nvPr/>
        </p:nvSpPr>
        <p:spPr bwMode="auto">
          <a:xfrm>
            <a:off x="391872" y="313345"/>
            <a:ext cx="6019800" cy="225650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PBGDPL</a:t>
            </a:r>
            <a:endParaRPr lang="en-U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trọ</a:t>
            </a:r>
            <a:endParaRPr lang="en-U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8956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97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3"/>
          <p:cNvSpPr>
            <a:spLocks noChangeArrowheads="1" noChangeShapeType="1" noTextEdit="1"/>
          </p:cNvSpPr>
          <p:nvPr/>
        </p:nvSpPr>
        <p:spPr bwMode="auto">
          <a:xfrm>
            <a:off x="1446213" y="1749425"/>
            <a:ext cx="6049962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335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chân </a:t>
            </a:r>
            <a:r>
              <a:rPr lang="vi-VN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335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thành</a:t>
            </a:r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335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3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335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cảm</a:t>
            </a:r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5335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ơn</a:t>
            </a:r>
          </a:p>
          <a:p>
            <a:pPr algn="ctr"/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5335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6086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2" y="3429000"/>
            <a:ext cx="2971800" cy="19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2057400" y="304800"/>
            <a:ext cx="6553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2057400" y="2116008"/>
            <a:ext cx="6553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6" name="Rectangle 4"/>
          <p:cNvSpPr>
            <a:spLocks noChangeArrowheads="1"/>
          </p:cNvSpPr>
          <p:nvPr/>
        </p:nvSpPr>
        <p:spPr bwMode="auto">
          <a:xfrm>
            <a:off x="2057400" y="3503520"/>
            <a:ext cx="6553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7" name="Line 5"/>
          <p:cNvSpPr>
            <a:spLocks noChangeShapeType="1"/>
          </p:cNvSpPr>
          <p:nvPr/>
        </p:nvSpPr>
        <p:spPr bwMode="auto">
          <a:xfrm flipV="1">
            <a:off x="1752600" y="2286000"/>
            <a:ext cx="304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78" name="Line 6"/>
          <p:cNvSpPr>
            <a:spLocks noChangeShapeType="1"/>
          </p:cNvSpPr>
          <p:nvPr/>
        </p:nvSpPr>
        <p:spPr bwMode="auto">
          <a:xfrm flipV="1">
            <a:off x="1752600" y="838200"/>
            <a:ext cx="3048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79" name="Line 7"/>
          <p:cNvSpPr>
            <a:spLocks noChangeShapeType="1"/>
          </p:cNvSpPr>
          <p:nvPr/>
        </p:nvSpPr>
        <p:spPr bwMode="auto">
          <a:xfrm>
            <a:off x="1752600" y="3429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80" name="Rectangle 8"/>
          <p:cNvSpPr>
            <a:spLocks noChangeArrowheads="1"/>
          </p:cNvSpPr>
          <p:nvPr/>
        </p:nvSpPr>
        <p:spPr bwMode="auto">
          <a:xfrm>
            <a:off x="304800" y="304800"/>
            <a:ext cx="1447800" cy="6324600"/>
          </a:xfrm>
          <a:prstGeom prst="rect">
            <a:avLst/>
          </a:prstGeom>
          <a:solidFill>
            <a:srgbClr val="FFFFCC"/>
          </a:solidFill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LAO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1" name="Rectangle 9"/>
          <p:cNvSpPr>
            <a:spLocks noChangeArrowheads="1"/>
          </p:cNvSpPr>
          <p:nvPr/>
        </p:nvSpPr>
        <p:spPr bwMode="auto">
          <a:xfrm>
            <a:off x="2057400" y="5029200"/>
            <a:ext cx="65532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2" name="Line 10"/>
          <p:cNvSpPr>
            <a:spLocks noChangeShapeType="1"/>
          </p:cNvSpPr>
          <p:nvPr/>
        </p:nvSpPr>
        <p:spPr bwMode="auto">
          <a:xfrm>
            <a:off x="1752600" y="3505200"/>
            <a:ext cx="304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8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1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74" grpId="0" animBg="1"/>
      <p:bldP spid="1718275" grpId="0" animBg="1"/>
      <p:bldP spid="1718276" grpId="0" animBg="1"/>
      <p:bldP spid="1718277" grpId="0" animBg="1"/>
      <p:bldP spid="1718278" grpId="0" animBg="1"/>
      <p:bldP spid="1718279" grpId="0" animBg="1"/>
      <p:bldP spid="1718280" grpId="0" animBg="1"/>
      <p:bldP spid="1718281" grpId="0" animBg="1"/>
      <p:bldP spid="17182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2057400" y="304800"/>
            <a:ext cx="6553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2057400" y="2116008"/>
            <a:ext cx="6553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6" name="Rectangle 4"/>
          <p:cNvSpPr>
            <a:spLocks noChangeArrowheads="1"/>
          </p:cNvSpPr>
          <p:nvPr/>
        </p:nvSpPr>
        <p:spPr bwMode="auto">
          <a:xfrm>
            <a:off x="2057400" y="3503520"/>
            <a:ext cx="6553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7" name="Line 5"/>
          <p:cNvSpPr>
            <a:spLocks noChangeShapeType="1"/>
          </p:cNvSpPr>
          <p:nvPr/>
        </p:nvSpPr>
        <p:spPr bwMode="auto">
          <a:xfrm flipV="1">
            <a:off x="1752600" y="2286000"/>
            <a:ext cx="304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78" name="Line 6"/>
          <p:cNvSpPr>
            <a:spLocks noChangeShapeType="1"/>
          </p:cNvSpPr>
          <p:nvPr/>
        </p:nvSpPr>
        <p:spPr bwMode="auto">
          <a:xfrm flipV="1">
            <a:off x="1752600" y="838200"/>
            <a:ext cx="3048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79" name="Line 7"/>
          <p:cNvSpPr>
            <a:spLocks noChangeShapeType="1"/>
          </p:cNvSpPr>
          <p:nvPr/>
        </p:nvSpPr>
        <p:spPr bwMode="auto">
          <a:xfrm>
            <a:off x="1752600" y="34290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80" name="Rectangle 8"/>
          <p:cNvSpPr>
            <a:spLocks noChangeArrowheads="1"/>
          </p:cNvSpPr>
          <p:nvPr/>
        </p:nvSpPr>
        <p:spPr bwMode="auto">
          <a:xfrm>
            <a:off x="304800" y="304800"/>
            <a:ext cx="1447800" cy="6324600"/>
          </a:xfrm>
          <a:prstGeom prst="rect">
            <a:avLst/>
          </a:prstGeom>
          <a:solidFill>
            <a:srgbClr val="FFFFCC"/>
          </a:solidFill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LAO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1" name="Rectangle 9"/>
          <p:cNvSpPr>
            <a:spLocks noChangeArrowheads="1"/>
          </p:cNvSpPr>
          <p:nvPr/>
        </p:nvSpPr>
        <p:spPr bwMode="auto">
          <a:xfrm>
            <a:off x="2057400" y="5029200"/>
            <a:ext cx="65532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2" name="Line 10"/>
          <p:cNvSpPr>
            <a:spLocks noChangeShapeType="1"/>
          </p:cNvSpPr>
          <p:nvPr/>
        </p:nvSpPr>
        <p:spPr bwMode="auto">
          <a:xfrm>
            <a:off x="1752600" y="3505200"/>
            <a:ext cx="304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1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74" grpId="0" animBg="1"/>
      <p:bldP spid="1718275" grpId="0" animBg="1"/>
      <p:bldP spid="1718276" grpId="0" animBg="1"/>
      <p:bldP spid="1718277" grpId="0" animBg="1"/>
      <p:bldP spid="1718278" grpId="0" animBg="1"/>
      <p:bldP spid="1718279" grpId="0" animBg="1"/>
      <p:bldP spid="1718281" grpId="0" animBg="1"/>
      <p:bldP spid="17182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2057400" y="626336"/>
            <a:ext cx="6553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2076659" y="2649408"/>
            <a:ext cx="6553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Lao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77" name="Line 5"/>
          <p:cNvSpPr>
            <a:spLocks noChangeShapeType="1"/>
          </p:cNvSpPr>
          <p:nvPr/>
        </p:nvSpPr>
        <p:spPr bwMode="auto">
          <a:xfrm flipV="1">
            <a:off x="1752600" y="3048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78" name="Line 6"/>
          <p:cNvSpPr>
            <a:spLocks noChangeShapeType="1"/>
          </p:cNvSpPr>
          <p:nvPr/>
        </p:nvSpPr>
        <p:spPr bwMode="auto">
          <a:xfrm flipV="1">
            <a:off x="1752600" y="1143000"/>
            <a:ext cx="3048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18280" name="Rectangle 8"/>
          <p:cNvSpPr>
            <a:spLocks noChangeArrowheads="1"/>
          </p:cNvSpPr>
          <p:nvPr/>
        </p:nvSpPr>
        <p:spPr bwMode="auto">
          <a:xfrm>
            <a:off x="304800" y="304800"/>
            <a:ext cx="1447800" cy="6324600"/>
          </a:xfrm>
          <a:prstGeom prst="rect">
            <a:avLst/>
          </a:prstGeom>
          <a:solidFill>
            <a:srgbClr val="FFFFCC"/>
          </a:solidFill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LAO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1" name="Rectangle 9"/>
          <p:cNvSpPr>
            <a:spLocks noChangeArrowheads="1"/>
          </p:cNvSpPr>
          <p:nvPr/>
        </p:nvSpPr>
        <p:spPr bwMode="auto">
          <a:xfrm>
            <a:off x="2057400" y="4212771"/>
            <a:ext cx="6553200" cy="1752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8282" name="Line 10"/>
          <p:cNvSpPr>
            <a:spLocks noChangeShapeType="1"/>
          </p:cNvSpPr>
          <p:nvPr/>
        </p:nvSpPr>
        <p:spPr bwMode="auto">
          <a:xfrm>
            <a:off x="1752600" y="35052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74" grpId="0" animBg="1"/>
      <p:bldP spid="1718275" grpId="0" animBg="1"/>
      <p:bldP spid="1718277" grpId="0" animBg="1"/>
      <p:bldP spid="1718278" grpId="0" animBg="1"/>
      <p:bldP spid="1718281" grpId="0" animBg="1"/>
      <p:bldP spid="17182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8229600" y="586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1952" name="AutoShape 32"/>
          <p:cNvSpPr>
            <a:spLocks noChangeArrowheads="1"/>
          </p:cNvSpPr>
          <p:nvPr/>
        </p:nvSpPr>
        <p:spPr bwMode="gray">
          <a:xfrm>
            <a:off x="228600" y="609600"/>
            <a:ext cx="8686800" cy="5180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CC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66" name="WordArt 46"/>
          <p:cNvSpPr>
            <a:spLocks noChangeArrowheads="1" noChangeShapeType="1" noTextEdit="1"/>
          </p:cNvSpPr>
          <p:nvPr/>
        </p:nvSpPr>
        <p:spPr bwMode="auto">
          <a:xfrm>
            <a:off x="392723" y="2209800"/>
            <a:ext cx="83058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8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 animBg="1"/>
      <p:bldP spid="819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94" y="685800"/>
            <a:ext cx="1567306" cy="5562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tuyên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phổ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biến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pháp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liên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trực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tiếp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vụ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quyền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lợi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bao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752600" y="990600"/>
            <a:ext cx="71628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Lao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đoàn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hiểm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xã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hội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hiểm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y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tế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quy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;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liên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quy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pháp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phòng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chống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tội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phạm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tệ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nạn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xã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hội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;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phòng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chống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HIV/AIDS;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hoạch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hóa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đình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;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chống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bạo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đình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+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quy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pháp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khác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tuỳ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thuộc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tiễn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nhu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sử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lao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lao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địa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10000"/>
                  </a:schemeClr>
                </a:solidFill>
              </a:rPr>
              <a:t>phương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724400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PHƯƠNG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DOANH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8" name="WordArt 140"/>
          <p:cNvSpPr>
            <a:spLocks noChangeArrowheads="1" noChangeShapeType="1" noTextEdit="1"/>
          </p:cNvSpPr>
          <p:nvPr/>
        </p:nvSpPr>
        <p:spPr bwMode="auto">
          <a:xfrm>
            <a:off x="2354263" y="558800"/>
            <a:ext cx="8731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00" b="1" kern="10" smtClean="0">
              <a:solidFill>
                <a:prstClr val="white"/>
              </a:solidFill>
              <a:effectLst>
                <a:prstShdw prst="shdw17" dist="17961" dir="2700000">
                  <a:srgbClr val="999999"/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8601" y="399866"/>
            <a:ext cx="8686798" cy="1385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dkEdg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7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7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8"/>
          <p:cNvSpPr>
            <a:spLocks noChangeArrowheads="1"/>
          </p:cNvSpPr>
          <p:nvPr/>
        </p:nvSpPr>
        <p:spPr bwMode="auto">
          <a:xfrm>
            <a:off x="391872" y="313345"/>
            <a:ext cx="6019800" cy="225650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PBGDPL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8956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PBGDPL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7657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176&quot;&gt;&lt;property id=&quot;20148&quot; value=&quot;5&quot;/&gt;&lt;property id=&quot;20300&quot; value=&quot;Slide 6 - &amp;quot; NỘI DUNG BÀI GIẢNG&amp;quot;&quot;/&gt;&lt;property id=&quot;20307&quot; value=&quot;267&quot;/&gt;&lt;/object&gt;&lt;object type=&quot;3&quot; unique_id=&quot;10177&quot;&gt;&lt;property id=&quot;20148&quot; value=&quot;5&quot;/&gt;&lt;property id=&quot;20300&quot; value=&quot;Slide 7&quot;/&gt;&lt;property id=&quot;20307&quot; value=&quot;265&quot;/&gt;&lt;/object&gt;&lt;object type=&quot;3&quot; unique_id=&quot;10178&quot;&gt;&lt;property id=&quot;20148&quot; value=&quot;5&quot;/&gt;&lt;property id=&quot;20300&quot; value=&quot;Slide 8&quot;/&gt;&lt;property id=&quot;20307&quot; value=&quot;271&quot;/&gt;&lt;/object&gt;&lt;object type=&quot;3&quot; unique_id=&quot;10179&quot;&gt;&lt;property id=&quot;20148&quot; value=&quot;5&quot;/&gt;&lt;property id=&quot;20300&quot; value=&quot;Slide 9&quot;/&gt;&lt;property id=&quot;20307&quot; value=&quot;282&quot;/&gt;&lt;/object&gt;&lt;object type=&quot;3&quot; unique_id=&quot;10180&quot;&gt;&lt;property id=&quot;20148&quot; value=&quot;5&quot;/&gt;&lt;property id=&quot;20300&quot; value=&quot;Slide 10&quot;/&gt;&lt;property id=&quot;20307&quot; value=&quot;275&quot;/&gt;&lt;/object&gt;&lt;object type=&quot;3&quot; unique_id=&quot;10181&quot;&gt;&lt;property id=&quot;20148&quot; value=&quot;5&quot;/&gt;&lt;property id=&quot;20300&quot; value=&quot;Slide 11&quot;/&gt;&lt;property id=&quot;20307&quot; value=&quot;277&quot;/&gt;&lt;/object&gt;&lt;object type=&quot;3&quot; unique_id=&quot;10182&quot;&gt;&lt;property id=&quot;20148&quot; value=&quot;5&quot;/&gt;&lt;property id=&quot;20300&quot; value=&quot;Slide 12&quot;/&gt;&lt;property id=&quot;20307&quot; value=&quot;278&quot;/&gt;&lt;/object&gt;&lt;object type=&quot;3&quot; unique_id=&quot;10184&quot;&gt;&lt;property id=&quot;20148&quot; value=&quot;5&quot;/&gt;&lt;property id=&quot;20300&quot; value=&quot;Slide 13&quot;/&gt;&lt;property id=&quot;20307&quot; value=&quot;280&quot;/&gt;&lt;/object&gt;&lt;object type=&quot;3&quot; unique_id=&quot;10185&quot;&gt;&lt;property id=&quot;20148&quot; value=&quot;5&quot;/&gt;&lt;property id=&quot;20300&quot; value=&quot;Slide 15&quot;/&gt;&lt;property id=&quot;20307&quot; value=&quot;281&quot;/&gt;&lt;/object&gt;&lt;object type=&quot;3&quot; unique_id=&quot;10298&quot;&gt;&lt;property id=&quot;20148&quot; value=&quot;5&quot;/&gt;&lt;property id=&quot;20300&quot; value=&quot;Slide 14&quot;/&gt;&lt;property id=&quot;20307&quot; value=&quot;286&quot;/&gt;&lt;/object&gt;&lt;object type=&quot;3&quot; unique_id=&quot;10299&quot;&gt;&lt;property id=&quot;20148&quot; value=&quot;5&quot;/&gt;&lt;property id=&quot;20300&quot; value=&quot;Slide 19&quot;/&gt;&lt;property id=&quot;20307&quot; value=&quot;283&quot;/&gt;&lt;/object&gt;&lt;object type=&quot;3&quot; unique_id=&quot;10502&quot;&gt;&lt;property id=&quot;20148&quot; value=&quot;5&quot;/&gt;&lt;property id=&quot;20300&quot; value=&quot;Slide 20&quot;/&gt;&lt;property id=&quot;20307&quot; value=&quot;287&quot;/&gt;&lt;/object&gt;&lt;object type=&quot;3&quot; unique_id=&quot;10503&quot;&gt;&lt;property id=&quot;20148&quot; value=&quot;5&quot;/&gt;&lt;property id=&quot;20300&quot; value=&quot;Slide 21&quot;/&gt;&lt;property id=&quot;20307&quot; value=&quot;288&quot;/&gt;&lt;/object&gt;&lt;object type=&quot;3&quot; unique_id=&quot;10504&quot;&gt;&lt;property id=&quot;20148&quot; value=&quot;5&quot;/&gt;&lt;property id=&quot;20300&quot; value=&quot;Slide 22&quot;/&gt;&lt;property id=&quot;20307&quot; value=&quot;289&quot;/&gt;&lt;/object&gt;&lt;object type=&quot;3&quot; unique_id=&quot;10505&quot;&gt;&lt;property id=&quot;20148&quot; value=&quot;5&quot;/&gt;&lt;property id=&quot;20300&quot; value=&quot;Slide 23&quot;/&gt;&lt;property id=&quot;20307&quot; value=&quot;290&quot;/&gt;&lt;/object&gt;&lt;object type=&quot;3&quot; unique_id=&quot;10506&quot;&gt;&lt;property id=&quot;20148&quot; value=&quot;5&quot;/&gt;&lt;property id=&quot;20300&quot; value=&quot;Slide 24&quot;/&gt;&lt;property id=&quot;20307&quot; value=&quot;291&quot;/&gt;&lt;/object&gt;&lt;object type=&quot;3&quot; unique_id=&quot;10993&quot;&gt;&lt;property id=&quot;20148&quot; value=&quot;5&quot;/&gt;&lt;property id=&quot;20300&quot; value=&quot;Slide 30&quot;/&gt;&lt;property id=&quot;20307&quot; value=&quot;298&quot;/&gt;&lt;/object&gt;&lt;object type=&quot;3&quot; unique_id=&quot;10994&quot;&gt;&lt;property id=&quot;20148&quot; value=&quot;5&quot;/&gt;&lt;property id=&quot;20300&quot; value=&quot;Slide 31&quot;/&gt;&lt;property id=&quot;20307&quot; value=&quot;299&quot;/&gt;&lt;/object&gt;&lt;object type=&quot;3&quot; unique_id=&quot;12097&quot;&gt;&lt;property id=&quot;20148&quot; value=&quot;5&quot;/&gt;&lt;property id=&quot;20300&quot; value=&quot;Slide 32 - &amp;quot;&amp;#x0D;&amp;#x0A;&amp;#x0D;&amp;#x0A;c.1. Những quy định về kỹ thuật &amp;amp;#x09;trình bày văn bản &amp;quot;&quot;/&gt;&lt;property id=&quot;20307&quot; value=&quot;301&quot;/&gt;&lt;/object&gt;&lt;object type=&quot;3&quot; unique_id=&quot;12098&quot;&gt;&lt;property id=&quot;20148&quot; value=&quot;5&quot;/&gt;&lt;property id=&quot;20300&quot; value=&quot;Slide 33&quot;/&gt;&lt;property id=&quot;20307&quot; value=&quot;302&quot;/&gt;&lt;/object&gt;&lt;object type=&quot;3&quot; unique_id=&quot;12099&quot;&gt;&lt;property id=&quot;20148&quot; value=&quot;5&quot;/&gt;&lt;property id=&quot;20300&quot; value=&quot;Slide 34 - &amp;quot;c.2. Các thành phần chính &amp;quot;&quot;/&gt;&lt;property id=&quot;20307&quot; value=&quot;303&quot;/&gt;&lt;/object&gt;&lt;object type=&quot;3&quot; unique_id=&quot;12100&quot;&gt;&lt;property id=&quot;20148&quot; value=&quot;5&quot;/&gt;&lt;property id=&quot;20300&quot; value=&quot;Slide 35 - &amp;quot;&amp;#x0D;&amp;#x0A;   Quốc hiệu bao gồm hai dòng chữ:&amp;#x0D;&amp;#x0A;&amp;quot;&quot;/&gt;&lt;property id=&quot;20307&quot; value=&quot;304&quot;/&gt;&lt;/object&gt;&lt;object type=&quot;3&quot; unique_id=&quot;12101&quot;&gt;&lt;property id=&quot;20148&quot; value=&quot;5&quot;/&gt;&lt;property id=&quot;20300&quot; value=&quot;Slide 36&quot;/&gt;&lt;property id=&quot;20307&quot; value=&quot;305&quot;/&gt;&lt;/object&gt;&lt;object type=&quot;3&quot; unique_id=&quot;12102&quot;&gt;&lt;property id=&quot;20148&quot; value=&quot;5&quot;/&gt;&lt;property id=&quot;20300&quot; value=&quot;Slide 37&quot;/&gt;&lt;property id=&quot;20307&quot; value=&quot;306&quot;/&gt;&lt;/object&gt;&lt;object type=&quot;3&quot; unique_id=&quot;12103&quot;&gt;&lt;property id=&quot;20148&quot; value=&quot;5&quot;/&gt;&lt;property id=&quot;20300&quot; value=&quot;Slide 38 - &amp;quot; (3) Số và ký hiệu văn bản&amp;quot;&quot;/&gt;&lt;property id=&quot;20307&quot; value=&quot;307&quot;/&gt;&lt;/object&gt;&lt;object type=&quot;3&quot; unique_id=&quot;12104&quot;&gt;&lt;property id=&quot;20148&quot; value=&quot;5&quot;/&gt;&lt;property id=&quot;20300&quot; value=&quot;Slide 39&quot;/&gt;&lt;property id=&quot;20307&quot; value=&quot;308&quot;/&gt;&lt;/object&gt;&lt;object type=&quot;3&quot; unique_id=&quot;12105&quot;&gt;&lt;property id=&quot;20148&quot; value=&quot;5&quot;/&gt;&lt;property id=&quot;20300&quot; value=&quot;Slide 40 - &amp;quot;+ Đối với văn bản quy phạm &amp;amp;#x09;pháp luật&amp;quot;&quot;/&gt;&lt;property id=&quot;20307&quot; value=&quot;309&quot;/&gt;&lt;/object&gt;&lt;object type=&quot;3&quot; unique_id=&quot;12106&quot;&gt;&lt;property id=&quot;20148&quot; value=&quot;5&quot;/&gt;&lt;property id=&quot;20300&quot; value=&quot;Slide 41 - &amp;quot;+ Đối với văn bản hành chính thông thường có tên loại và văn bản cá biệt&amp;quot;&quot;/&gt;&lt;property id=&quot;20307&quot; value=&quot;310&quot;/&gt;&lt;/object&gt;&lt;object type=&quot;3&quot; unique_id=&quot;12107&quot;&gt;&lt;property id=&quot;20148&quot; value=&quot;5&quot;/&gt;&lt;property id=&quot;20300&quot; value=&quot;Slide 42 - &amp;quot;&amp;#x0D;&amp;#x0A;+ Đối với công văn&amp;quot;&quot;/&gt;&lt;property id=&quot;20307&quot; value=&quot;311&quot;/&gt;&lt;/object&gt;&lt;object type=&quot;3&quot; unique_id=&quot;12108&quot;&gt;&lt;property id=&quot;20148&quot; value=&quot;5&quot;/&gt;&lt;property id=&quot;20300&quot; value=&quot;Slide 43 - &amp;quot;&amp;#x0D;&amp;#x0A;(4) Địa danh và ngày, tháng, năm &amp;amp;#x09;&amp;amp;#x09;ban hành văn bản&amp;quot;&quot;/&gt;&lt;property id=&quot;20307&quot; value=&quot;312&quot;/&gt;&lt;/object&gt;&lt;object type=&quot;3&quot; unique_id=&quot;12109&quot;&gt;&lt;property id=&quot;20148&quot; value=&quot;5&quot;/&gt;&lt;property id=&quot;20300&quot; value=&quot;Slide 44&quot;/&gt;&lt;property id=&quot;20307&quot; value=&quot;313&quot;/&gt;&lt;/object&gt;&lt;object type=&quot;3&quot; unique_id=&quot;12110&quot;&gt;&lt;property id=&quot;20148&quot; value=&quot;5&quot;/&gt;&lt;property id=&quot;20300&quot; value=&quot;Slide 45 - &amp;quot;* Ngày, tháng, năm ban hành &amp;amp;#x09;     văn bản&amp;quot;&quot;/&gt;&lt;property id=&quot;20307&quot; value=&quot;314&quot;/&gt;&lt;/object&gt;&lt;object type=&quot;3&quot; unique_id=&quot;12111&quot;&gt;&lt;property id=&quot;20148&quot; value=&quot;5&quot;/&gt;&lt;property id=&quot;20300&quot; value=&quot;Slide 46 - &amp;quot;&amp;#x0D;&amp;#x0A;&amp;#x0D;&amp;#x0A;5) Tên loại và trích yếu &amp;#x0D;&amp;#x0A;&amp;amp;#x09;nội dung văn bản&amp;quot;&quot;/&gt;&lt;property id=&quot;20307&quot; value=&quot;315&quot;/&gt;&lt;/object&gt;&lt;object type=&quot;3&quot; unique_id=&quot;12112&quot;&gt;&lt;property id=&quot;20148&quot; value=&quot;5&quot;/&gt;&lt;property id=&quot;20300&quot; value=&quot;Slide 47&quot;/&gt;&lt;property id=&quot;20307&quot; value=&quot;316&quot;/&gt;&lt;/object&gt;&lt;object type=&quot;3&quot; unique_id=&quot;12113&quot;&gt;&lt;property id=&quot;20148&quot; value=&quot;5&quot;/&gt;&lt;property id=&quot;20300&quot; value=&quot;Slide 48&quot;/&gt;&lt;property id=&quot;20307&quot; value=&quot;317&quot;/&gt;&lt;/object&gt;&lt;object type=&quot;3&quot; unique_id=&quot;12114&quot;&gt;&lt;property id=&quot;20148&quot; value=&quot;5&quot;/&gt;&lt;property id=&quot;20300&quot; value=&quot;Slide 49&quot;/&gt;&lt;property id=&quot;20307&quot; value=&quot;318&quot;/&gt;&lt;/object&gt;&lt;object type=&quot;3&quot; unique_id=&quot;12115&quot;&gt;&lt;property id=&quot;20148&quot; value=&quot;5&quot;/&gt;&lt;property id=&quot;20300&quot; value=&quot;Slide 50 - &amp;quot;(7) Chức vụ, họ tên và chữ ký &amp;amp;#x09;của người có thẩm quyền&amp;quot;&quot;/&gt;&lt;property id=&quot;20307&quot; value=&quot;319&quot;/&gt;&lt;/object&gt;&lt;object type=&quot;3&quot; unique_id=&quot;12116&quot;&gt;&lt;property id=&quot;20148&quot; value=&quot;5&quot;/&gt;&lt;property id=&quot;20300&quot; value=&quot;Slide 51&quot;/&gt;&lt;property id=&quot;20307&quot; value=&quot;320&quot;/&gt;&lt;/object&gt;&lt;object type=&quot;3&quot; unique_id=&quot;12117&quot;&gt;&lt;property id=&quot;20148&quot; value=&quot;5&quot;/&gt;&lt;property id=&quot;20300&quot; value=&quot;Slide 52&quot;/&gt;&lt;property id=&quot;20307&quot; value=&quot;321&quot;/&gt;&lt;/object&gt;&lt;object type=&quot;3&quot; unique_id=&quot;12118&quot;&gt;&lt;property id=&quot;20148&quot; value=&quot;5&quot;/&gt;&lt;property id=&quot;20300&quot; value=&quot;Slide 53&quot;/&gt;&lt;property id=&quot;20307&quot; value=&quot;322&quot;/&gt;&lt;/object&gt;&lt;object type=&quot;3&quot; unique_id=&quot;12119&quot;&gt;&lt;property id=&quot;20148&quot; value=&quot;5&quot;/&gt;&lt;property id=&quot;20300&quot; value=&quot;Slide 54&quot;/&gt;&lt;property id=&quot;20307&quot; value=&quot;323&quot;/&gt;&lt;/object&gt;&lt;object type=&quot;3&quot; unique_id=&quot;12120&quot;&gt;&lt;property id=&quot;20148&quot; value=&quot;5&quot;/&gt;&lt;property id=&quot;20300&quot; value=&quot;Slide 55&quot;/&gt;&lt;property id=&quot;20307&quot; value=&quot;324&quot;/&gt;&lt;/object&gt;&lt;object type=&quot;3&quot; unique_id=&quot;12121&quot;&gt;&lt;property id=&quot;20148&quot; value=&quot;5&quot;/&gt;&lt;property id=&quot;20300&quot; value=&quot;Slide 56&quot;/&gt;&lt;property id=&quot;20307&quot; value=&quot;325&quot;/&gt;&lt;/object&gt;&lt;object type=&quot;3&quot; unique_id=&quot;12122&quot;&gt;&lt;property id=&quot;20148&quot; value=&quot;5&quot;/&gt;&lt;property id=&quot;20300&quot; value=&quot;Slide 57&quot;/&gt;&lt;property id=&quot;20307&quot; value=&quot;326&quot;/&gt;&lt;/object&gt;&lt;object type=&quot;3&quot; unique_id=&quot;12123&quot;&gt;&lt;property id=&quot;20148&quot; value=&quot;5&quot;/&gt;&lt;property id=&quot;20300&quot; value=&quot;Slide 58&quot;/&gt;&lt;property id=&quot;20307&quot; value=&quot;327&quot;/&gt;&lt;/object&gt;&lt;object type=&quot;3&quot; unique_id=&quot;12124&quot;&gt;&lt;property id=&quot;20148&quot; value=&quot;5&quot;/&gt;&lt;property id=&quot;20300&quot; value=&quot;Slide 60&quot;/&gt;&lt;property id=&quot;20307&quot; value=&quot;328&quot;/&gt;&lt;/object&gt;&lt;object type=&quot;3&quot; unique_id=&quot;12126&quot;&gt;&lt;property id=&quot;20148&quot; value=&quot;5&quot;/&gt;&lt;property id=&quot;20300&quot; value=&quot;Slide 62 - &amp;quot;(9). Nơi nhận&amp;quot;&quot;/&gt;&lt;property id=&quot;20307&quot; value=&quot;330&quot;/&gt;&lt;/object&gt;&lt;object type=&quot;3&quot; unique_id=&quot;12130&quot;&gt;&lt;property id=&quot;20148&quot; value=&quot;5&quot;/&gt;&lt;property id=&quot;20300&quot; value=&quot;Slide 64&quot;/&gt;&lt;property id=&quot;20307&quot; value=&quot;334&quot;/&gt;&lt;/object&gt;&lt;object type=&quot;3&quot; unique_id=&quot;12131&quot;&gt;&lt;property id=&quot;20148&quot; value=&quot;5&quot;/&gt;&lt;property id=&quot;20300&quot; value=&quot;Slide 65&quot;/&gt;&lt;property id=&quot;20307&quot; value=&quot;335&quot;/&gt;&lt;/object&gt;&lt;object type=&quot;3&quot; unique_id=&quot;12260&quot;&gt;&lt;property id=&quot;20148&quot; value=&quot;5&quot;/&gt;&lt;property id=&quot;20300&quot; value=&quot;Slide 25 - &amp;quot;&amp;#x0D;&amp;#x0A;b. Tính khoa học&amp;#x0D;&amp;#x0A;&amp;quot;&quot;/&gt;&lt;property id=&quot;20307&quot; value=&quot;336&quot;/&gt;&lt;/object&gt;&lt;object type=&quot;3&quot; unique_id=&quot;12261&quot;&gt;&lt;property id=&quot;20148&quot; value=&quot;5&quot;/&gt;&lt;property id=&quot;20300&quot; value=&quot;Slide 26&quot;/&gt;&lt;property id=&quot;20307&quot; value=&quot;337&quot;/&gt;&lt;/object&gt;&lt;object type=&quot;3&quot; unique_id=&quot;12654&quot;&gt;&lt;property id=&quot;20148&quot; value=&quot;5&quot;/&gt;&lt;property id=&quot;20300&quot; value=&quot;Slide 27&quot;/&gt;&lt;property id=&quot;20307&quot; value=&quot;338&quot;/&gt;&lt;/object&gt;&lt;object type=&quot;3&quot; unique_id=&quot;12655&quot;&gt;&lt;property id=&quot;20148&quot; value=&quot;5&quot;/&gt;&lt;property id=&quot;20300&quot; value=&quot;Slide 28&quot;/&gt;&lt;property id=&quot;20307&quot; value=&quot;339&quot;/&gt;&lt;/object&gt;&lt;object type=&quot;3&quot; unique_id=&quot;12656&quot;&gt;&lt;property id=&quot;20148&quot; value=&quot;5&quot;/&gt;&lt;property id=&quot;20300&quot; value=&quot;Slide 29&quot;/&gt;&lt;property id=&quot;20307&quot; value=&quot;340&quot;/&gt;&lt;/object&gt;&lt;object type=&quot;3&quot; unique_id=&quot;12852&quot;&gt;&lt;property id=&quot;20148&quot; value=&quot;5&quot;/&gt;&lt;property id=&quot;20300&quot; value=&quot;Slide 16&quot;/&gt;&lt;property id=&quot;20307&quot; value=&quot;341&quot;/&gt;&lt;/object&gt;&lt;object type=&quot;3&quot; unique_id=&quot;12853&quot;&gt;&lt;property id=&quot;20148&quot; value=&quot;5&quot;/&gt;&lt;property id=&quot;20300&quot; value=&quot;Slide 17&quot;/&gt;&lt;property id=&quot;20307&quot; value=&quot;342&quot;/&gt;&lt;/object&gt;&lt;object type=&quot;3&quot; unique_id=&quot;12854&quot;&gt;&lt;property id=&quot;20148&quot; value=&quot;5&quot;/&gt;&lt;property id=&quot;20300&quot; value=&quot;Slide 18&quot;/&gt;&lt;property id=&quot;20307&quot; value=&quot;343&quot;/&gt;&lt;/object&gt;&lt;object type=&quot;3&quot; unique_id=&quot;13263&quot;&gt;&lt;property id=&quot;20148&quot; value=&quot;5&quot;/&gt;&lt;property id=&quot;20300&quot; value=&quot;Slide 66&quot;/&gt;&lt;property id=&quot;20307&quot; value=&quot;344&quot;/&gt;&lt;/object&gt;&lt;object type=&quot;3&quot; unique_id=&quot;13816&quot;&gt;&lt;property id=&quot;20148&quot; value=&quot;5&quot;/&gt;&lt;property id=&quot;20300&quot; value=&quot;Slide 68&quot;/&gt;&lt;property id=&quot;20307&quot; value=&quot;345&quot;/&gt;&lt;/object&gt;&lt;object type=&quot;3&quot; unique_id=&quot;13817&quot;&gt;&lt;property id=&quot;20148&quot; value=&quot;5&quot;/&gt;&lt;property id=&quot;20300&quot; value=&quot;Slide 69&quot;/&gt;&lt;property id=&quot;20307&quot; value=&quot;346&quot;/&gt;&lt;/object&gt;&lt;object type=&quot;3&quot; unique_id=&quot;13818&quot;&gt;&lt;property id=&quot;20148&quot; value=&quot;5&quot;/&gt;&lt;property id=&quot;20300&quot; value=&quot;Slide 70&quot;/&gt;&lt;property id=&quot;20307&quot; value=&quot;347&quot;/&gt;&lt;/object&gt;&lt;object type=&quot;3&quot; unique_id=&quot;13819&quot;&gt;&lt;property id=&quot;20148&quot; value=&quot;5&quot;/&gt;&lt;property id=&quot;20300&quot; value=&quot;Slide 71&quot;/&gt;&lt;property id=&quot;20307&quot; value=&quot;348&quot;/&gt;&lt;/object&gt;&lt;object type=&quot;3&quot; unique_id=&quot;13820&quot;&gt;&lt;property id=&quot;20148&quot; value=&quot;5&quot;/&gt;&lt;property id=&quot;20300&quot; value=&quot;Slide 72&quot;/&gt;&lt;property id=&quot;20307&quot; value=&quot;349&quot;/&gt;&lt;/object&gt;&lt;object type=&quot;3&quot; unique_id=&quot;13821&quot;&gt;&lt;property id=&quot;20148&quot; value=&quot;5&quot;/&gt;&lt;property id=&quot;20300&quot; value=&quot;Slide 73&quot;/&gt;&lt;property id=&quot;20307&quot; value=&quot;350&quot;/&gt;&lt;/object&gt;&lt;object type=&quot;3&quot; unique_id=&quot;14422&quot;&gt;&lt;property id=&quot;20148&quot; value=&quot;5&quot;/&gt;&lt;property id=&quot;20300&quot; value=&quot;Slide 61 - &amp;quot;Đóng dấu &amp;quot;&quot;/&gt;&lt;property id=&quot;20307&quot; value=&quot;353&quot;/&gt;&lt;/object&gt;&lt;object type=&quot;3&quot; unique_id=&quot;14423&quot;&gt;&lt;property id=&quot;20148&quot; value=&quot;5&quot;/&gt;&lt;property id=&quot;20300&quot; value=&quot;Slide 63&quot;/&gt;&lt;property id=&quot;20307&quot; value=&quot;352&quot;/&gt;&lt;/object&gt;&lt;object type=&quot;3&quot; unique_id=&quot;14424&quot;&gt;&lt;property id=&quot;20148&quot; value=&quot;5&quot;/&gt;&lt;property id=&quot;20300&quot; value=&quot;Slide 75&quot;/&gt;&lt;property id=&quot;20307&quot; value=&quot;351&quot;/&gt;&lt;/object&gt;&lt;object type=&quot;3&quot; unique_id=&quot;14729&quot;&gt;&lt;property id=&quot;20148&quot; value=&quot;5&quot;/&gt;&lt;property id=&quot;20300&quot; value=&quot;Slide 59&quot;/&gt;&lt;property id=&quot;20307&quot; value=&quot;354&quot;/&gt;&lt;/object&gt;&lt;object type=&quot;3&quot; unique_id=&quot;15631&quot;&gt;&lt;property id=&quot;20148&quot; value=&quot;5&quot;/&gt;&lt;property id=&quot;20300&quot; value=&quot;Slide 76&quot;/&gt;&lt;property id=&quot;20307&quot; value=&quot;355&quot;/&gt;&lt;/object&gt;&lt;object type=&quot;3&quot; unique_id=&quot;16577&quot;&gt;&lt;property id=&quot;20148&quot; value=&quot;5&quot;/&gt;&lt;property id=&quot;20300&quot; value=&quot;Slide 78&quot;/&gt;&lt;property id=&quot;20307&quot; value=&quot;361&quot;/&gt;&lt;/object&gt;&lt;object type=&quot;3&quot; unique_id=&quot;17494&quot;&gt;&lt;property id=&quot;20148&quot; value=&quot;5&quot;/&gt;&lt;property id=&quot;20300&quot; value=&quot;Slide 79&quot;/&gt;&lt;property id=&quot;20307&quot; value=&quot;367&quot;/&gt;&lt;/object&gt;&lt;object type=&quot;3&quot; unique_id=&quot;17495&quot;&gt;&lt;property id=&quot;20148&quot; value=&quot;5&quot;/&gt;&lt;property id=&quot;20300&quot; value=&quot;Slide 80&quot;/&gt;&lt;property id=&quot;20307&quot; value=&quot;368&quot;/&gt;&lt;/object&gt;&lt;object type=&quot;3&quot; unique_id=&quot;17496&quot;&gt;&lt;property id=&quot;20148&quot; value=&quot;5&quot;/&gt;&lt;property id=&quot;20300&quot; value=&quot;Slide 81&quot;/&gt;&lt;property id=&quot;20307&quot; value=&quot;369&quot;/&gt;&lt;/object&gt;&lt;object type=&quot;3&quot; unique_id=&quot;17497&quot;&gt;&lt;property id=&quot;20148&quot; value=&quot;5&quot;/&gt;&lt;property id=&quot;20300&quot; value=&quot;Slide 82&quot;/&gt;&lt;property id=&quot;20307&quot; value=&quot;370&quot;/&gt;&lt;/object&gt;&lt;object type=&quot;3&quot; unique_id=&quot;17741&quot;&gt;&lt;property id=&quot;20148&quot; value=&quot;5&quot;/&gt;&lt;property id=&quot;20300&quot; value=&quot;Slide 83&quot;/&gt;&lt;property id=&quot;20307&quot; value=&quot;371&quot;/&gt;&lt;/object&gt;&lt;object type=&quot;3&quot; unique_id=&quot;17742&quot;&gt;&lt;property id=&quot;20148&quot; value=&quot;5&quot;/&gt;&lt;property id=&quot;20300&quot; value=&quot;Slide 106&quot;/&gt;&lt;property id=&quot;20307&quot; value=&quot;372&quot;/&gt;&lt;/object&gt;&lt;object type=&quot;3&quot; unique_id=&quot;17743&quot;&gt;&lt;property id=&quot;20148&quot; value=&quot;5&quot;/&gt;&lt;property id=&quot;20300&quot; value=&quot;Slide 108&quot;/&gt;&lt;property id=&quot;20307&quot; value=&quot;373&quot;/&gt;&lt;/object&gt;&lt;object type=&quot;3&quot; unique_id=&quot;18332&quot;&gt;&lt;property id=&quot;20148&quot; value=&quot;5&quot;/&gt;&lt;property id=&quot;20300&quot; value=&quot;Slide 92&quot;/&gt;&lt;property id=&quot;20307&quot; value=&quot;374&quot;/&gt;&lt;/object&gt;&lt;object type=&quot;3&quot; unique_id=&quot;18333&quot;&gt;&lt;property id=&quot;20148&quot; value=&quot;5&quot;/&gt;&lt;property id=&quot;20300&quot; value=&quot;Slide 93&quot;/&gt;&lt;property id=&quot;20307&quot; value=&quot;375&quot;/&gt;&lt;/object&gt;&lt;object type=&quot;3&quot; unique_id=&quot;18334&quot;&gt;&lt;property id=&quot;20148&quot; value=&quot;5&quot;/&gt;&lt;property id=&quot;20300&quot; value=&quot;Slide 97&quot;/&gt;&lt;property id=&quot;20307&quot; value=&quot;376&quot;/&gt;&lt;/object&gt;&lt;object type=&quot;3&quot; unique_id=&quot;18335&quot;&gt;&lt;property id=&quot;20148&quot; value=&quot;5&quot;/&gt;&lt;property id=&quot;20300&quot; value=&quot;Slide 100&quot;/&gt;&lt;property id=&quot;20307&quot; value=&quot;377&quot;/&gt;&lt;/object&gt;&lt;object type=&quot;3&quot; unique_id=&quot;18336&quot;&gt;&lt;property id=&quot;20148&quot; value=&quot;5&quot;/&gt;&lt;property id=&quot;20300&quot; value=&quot;Slide 101&quot;/&gt;&lt;property id=&quot;20307&quot; value=&quot;378&quot;/&gt;&lt;/object&gt;&lt;object type=&quot;3&quot; unique_id=&quot;18782&quot;&gt;&lt;property id=&quot;20148&quot; value=&quot;5&quot;/&gt;&lt;property id=&quot;20300&quot; value=&quot;Slide 2&quot;/&gt;&lt;property id=&quot;20307&quot; value=&quot;382&quot;/&gt;&lt;/object&gt;&lt;object type=&quot;3&quot; unique_id=&quot;18783&quot;&gt;&lt;property id=&quot;20148&quot; value=&quot;5&quot;/&gt;&lt;property id=&quot;20300&quot; value=&quot;Slide 102&quot;/&gt;&lt;property id=&quot;20307&quot; value=&quot;379&quot;/&gt;&lt;/object&gt;&lt;object type=&quot;3&quot; unique_id=&quot;20168&quot;&gt;&lt;property id=&quot;20148&quot; value=&quot;5&quot;/&gt;&lt;property id=&quot;20300&quot; value=&quot;Slide 95&quot;/&gt;&lt;property id=&quot;20307&quot; value=&quot;389&quot;/&gt;&lt;/object&gt;&lt;object type=&quot;3&quot; unique_id=&quot;20173&quot;&gt;&lt;property id=&quot;20148&quot; value=&quot;5&quot;/&gt;&lt;property id=&quot;20300&quot; value=&quot;Slide 104&quot;/&gt;&lt;property id=&quot;20307&quot; value=&quot;390&quot;/&gt;&lt;/object&gt;&lt;object type=&quot;3&quot; unique_id=&quot;20174&quot;&gt;&lt;property id=&quot;20148&quot; value=&quot;5&quot;/&gt;&lt;property id=&quot;20300&quot; value=&quot;Slide 105&quot;/&gt;&lt;property id=&quot;20307&quot; value=&quot;391&quot;/&gt;&lt;/object&gt;&lt;object type=&quot;3&quot; unique_id=&quot;20991&quot;&gt;&lt;property id=&quot;20148&quot; value=&quot;5&quot;/&gt;&lt;property id=&quot;20300&quot; value=&quot;Slide 67&quot;/&gt;&lt;property id=&quot;20307&quot; value=&quot;396&quot;/&gt;&lt;/object&gt;&lt;object type=&quot;3&quot; unique_id=&quot;20992&quot;&gt;&lt;property id=&quot;20148&quot; value=&quot;5&quot;/&gt;&lt;property id=&quot;20300&quot; value=&quot;Slide 74&quot;/&gt;&lt;property id=&quot;20307&quot; value=&quot;398&quot;/&gt;&lt;/object&gt;&lt;object type=&quot;3&quot; unique_id=&quot;21305&quot;&gt;&lt;property id=&quot;20148&quot; value=&quot;5&quot;/&gt;&lt;property id=&quot;20300&quot; value=&quot;Slide 77&quot;/&gt;&lt;property id=&quot;20307&quot; value=&quot;399&quot;/&gt;&lt;/object&gt;&lt;object type=&quot;3&quot; unique_id=&quot;22448&quot;&gt;&lt;property id=&quot;20148&quot; value=&quot;5&quot;/&gt;&lt;property id=&quot;20300&quot; value=&quot;Slide 91&quot;/&gt;&lt;property id=&quot;20307&quot; value=&quot;400&quot;/&gt;&lt;/object&gt;&lt;object type=&quot;3&quot; unique_id=&quot;23171&quot;&gt;&lt;property id=&quot;20148&quot; value=&quot;5&quot;/&gt;&lt;property id=&quot;20300&quot; value=&quot;Slide 84&quot;/&gt;&lt;property id=&quot;20307&quot; value=&quot;401&quot;/&gt;&lt;/object&gt;&lt;object type=&quot;3&quot; unique_id=&quot;23172&quot;&gt;&lt;property id=&quot;20148&quot; value=&quot;5&quot;/&gt;&lt;property id=&quot;20300&quot; value=&quot;Slide 85&quot;/&gt;&lt;property id=&quot;20307&quot; value=&quot;402&quot;/&gt;&lt;/object&gt;&lt;object type=&quot;3&quot; unique_id=&quot;23173&quot;&gt;&lt;property id=&quot;20148&quot; value=&quot;5&quot;/&gt;&lt;property id=&quot;20300&quot; value=&quot;Slide 86&quot;/&gt;&lt;property id=&quot;20307&quot; value=&quot;403&quot;/&gt;&lt;/object&gt;&lt;object type=&quot;3&quot; unique_id=&quot;23174&quot;&gt;&lt;property id=&quot;20148&quot; value=&quot;5&quot;/&gt;&lt;property id=&quot;20300&quot; value=&quot;Slide 87&quot;/&gt;&lt;property id=&quot;20307&quot; value=&quot;404&quot;/&gt;&lt;/object&gt;&lt;object type=&quot;3&quot; unique_id=&quot;23175&quot;&gt;&lt;property id=&quot;20148&quot; value=&quot;5&quot;/&gt;&lt;property id=&quot;20300&quot; value=&quot;Slide 88&quot;/&gt;&lt;property id=&quot;20307&quot; value=&quot;405&quot;/&gt;&lt;/object&gt;&lt;object type=&quot;3&quot; unique_id=&quot;23608&quot;&gt;&lt;property id=&quot;20148&quot; value=&quot;5&quot;/&gt;&lt;property id=&quot;20300&quot; value=&quot;Slide 89&quot;/&gt;&lt;property id=&quot;20307&quot; value=&quot;406&quot;/&gt;&lt;/object&gt;&lt;object type=&quot;3&quot; unique_id=&quot;23609&quot;&gt;&lt;property id=&quot;20148&quot; value=&quot;5&quot;/&gt;&lt;property id=&quot;20300&quot; value=&quot;Slide 90&quot;/&gt;&lt;property id=&quot;20307&quot; value=&quot;407&quot;/&gt;&lt;/object&gt;&lt;object type=&quot;3&quot; unique_id=&quot;24265&quot;&gt;&lt;property id=&quot;20148&quot; value=&quot;5&quot;/&gt;&lt;property id=&quot;20300&quot; value=&quot;Slide 103&quot;/&gt;&lt;property id=&quot;20307&quot; value=&quot;408&quot;/&gt;&lt;/object&gt;&lt;object type=&quot;3&quot; unique_id=&quot;25235&quot;&gt;&lt;property id=&quot;20148&quot; value=&quot;5&quot;/&gt;&lt;property id=&quot;20300&quot; value=&quot;Slide 94&quot;/&gt;&lt;property id=&quot;20307&quot; value=&quot;413&quot;/&gt;&lt;/object&gt;&lt;object type=&quot;3&quot; unique_id=&quot;25236&quot;&gt;&lt;property id=&quot;20148&quot; value=&quot;5&quot;/&gt;&lt;property id=&quot;20300&quot; value=&quot;Slide 96&quot;/&gt;&lt;property id=&quot;20307&quot; value=&quot;412&quot;/&gt;&lt;/object&gt;&lt;object type=&quot;3&quot; unique_id=&quot;25237&quot;&gt;&lt;property id=&quot;20148&quot; value=&quot;5&quot;/&gt;&lt;property id=&quot;20300&quot; value=&quot;Slide 98&quot;/&gt;&lt;property id=&quot;20307&quot; value=&quot;410&quot;/&gt;&lt;/object&gt;&lt;object type=&quot;3&quot; unique_id=&quot;25238&quot;&gt;&lt;property id=&quot;20148&quot; value=&quot;5&quot;/&gt;&lt;property id=&quot;20300&quot; value=&quot;Slide 99&quot;/&gt;&lt;property id=&quot;20307&quot; value=&quot;411&quot;/&gt;&lt;/object&gt;&lt;object type=&quot;3&quot; unique_id=&quot;25457&quot;&gt;&lt;property id=&quot;20148&quot; value=&quot;5&quot;/&gt;&lt;property id=&quot;20300&quot; value=&quot;Slide 107&quot;/&gt;&lt;property id=&quot;20307&quot; value=&quot;4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EFEF0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EFEF6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99"/>
        </a:lt1>
        <a:dk2>
          <a:srgbClr val="003399"/>
        </a:dk2>
        <a:lt2>
          <a:srgbClr val="99CCFF"/>
        </a:lt2>
        <a:accent1>
          <a:srgbClr val="CC66FF"/>
        </a:accent1>
        <a:accent2>
          <a:srgbClr val="CCCCFF"/>
        </a:accent2>
        <a:accent3>
          <a:srgbClr val="FFFFCA"/>
        </a:accent3>
        <a:accent4>
          <a:srgbClr val="000000"/>
        </a:accent4>
        <a:accent5>
          <a:srgbClr val="E2B8FF"/>
        </a:accent5>
        <a:accent6>
          <a:srgbClr val="B9B9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99FF99"/>
        </a:lt1>
        <a:dk2>
          <a:srgbClr val="003399"/>
        </a:dk2>
        <a:lt2>
          <a:srgbClr val="99CCFF"/>
        </a:lt2>
        <a:accent1>
          <a:srgbClr val="CC66FF"/>
        </a:accent1>
        <a:accent2>
          <a:srgbClr val="CCCCFF"/>
        </a:accent2>
        <a:accent3>
          <a:srgbClr val="CAFFCA"/>
        </a:accent3>
        <a:accent4>
          <a:srgbClr val="000000"/>
        </a:accent4>
        <a:accent5>
          <a:srgbClr val="E2B8FF"/>
        </a:accent5>
        <a:accent6>
          <a:srgbClr val="B9B9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8">
        <a:dk1>
          <a:srgbClr val="000000"/>
        </a:dk1>
        <a:lt1>
          <a:srgbClr val="FFFFCC"/>
        </a:lt1>
        <a:dk2>
          <a:srgbClr val="003399"/>
        </a:dk2>
        <a:lt2>
          <a:srgbClr val="99CCFF"/>
        </a:lt2>
        <a:accent1>
          <a:srgbClr val="CC66FF"/>
        </a:accent1>
        <a:accent2>
          <a:srgbClr val="CCCCFF"/>
        </a:accent2>
        <a:accent3>
          <a:srgbClr val="FFFFE2"/>
        </a:accent3>
        <a:accent4>
          <a:srgbClr val="000000"/>
        </a:accent4>
        <a:accent5>
          <a:srgbClr val="E2B8FF"/>
        </a:accent5>
        <a:accent6>
          <a:srgbClr val="B9B9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9">
        <a:dk1>
          <a:srgbClr val="003366"/>
        </a:dk1>
        <a:lt1>
          <a:srgbClr val="CCFFFF"/>
        </a:lt1>
        <a:dk2>
          <a:srgbClr val="008080"/>
        </a:dk2>
        <a:lt2>
          <a:srgbClr val="77B1BA"/>
        </a:lt2>
        <a:accent1>
          <a:srgbClr val="CCECFF"/>
        </a:accent1>
        <a:accent2>
          <a:srgbClr val="00CC99"/>
        </a:accent2>
        <a:accent3>
          <a:srgbClr val="E2FFFF"/>
        </a:accent3>
        <a:accent4>
          <a:srgbClr val="002A56"/>
        </a:accent4>
        <a:accent5>
          <a:srgbClr val="E2F4FF"/>
        </a:accent5>
        <a:accent6>
          <a:srgbClr val="00B98A"/>
        </a:accent6>
        <a:hlink>
          <a:srgbClr val="CCCC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0">
        <a:dk1>
          <a:srgbClr val="003366"/>
        </a:dk1>
        <a:lt1>
          <a:srgbClr val="FFFFCC"/>
        </a:lt1>
        <a:dk2>
          <a:srgbClr val="008080"/>
        </a:dk2>
        <a:lt2>
          <a:srgbClr val="77B1BA"/>
        </a:lt2>
        <a:accent1>
          <a:srgbClr val="CCECFF"/>
        </a:accent1>
        <a:accent2>
          <a:srgbClr val="00CC99"/>
        </a:accent2>
        <a:accent3>
          <a:srgbClr val="FFFFE2"/>
        </a:accent3>
        <a:accent4>
          <a:srgbClr val="002A56"/>
        </a:accent4>
        <a:accent5>
          <a:srgbClr val="E2F4FF"/>
        </a:accent5>
        <a:accent6>
          <a:srgbClr val="00B98A"/>
        </a:accent6>
        <a:hlink>
          <a:srgbClr val="CCCC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1">
        <a:dk1>
          <a:srgbClr val="000000"/>
        </a:dk1>
        <a:lt1>
          <a:srgbClr val="FFFF99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CA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2">
        <a:dk1>
          <a:srgbClr val="003366"/>
        </a:dk1>
        <a:lt1>
          <a:srgbClr val="66FFFF"/>
        </a:lt1>
        <a:dk2>
          <a:srgbClr val="008080"/>
        </a:dk2>
        <a:lt2>
          <a:srgbClr val="77B1BA"/>
        </a:lt2>
        <a:accent1>
          <a:srgbClr val="CCECFF"/>
        </a:accent1>
        <a:accent2>
          <a:srgbClr val="00CC99"/>
        </a:accent2>
        <a:accent3>
          <a:srgbClr val="B8FFFF"/>
        </a:accent3>
        <a:accent4>
          <a:srgbClr val="002A56"/>
        </a:accent4>
        <a:accent5>
          <a:srgbClr val="E2F4FF"/>
        </a:accent5>
        <a:accent6>
          <a:srgbClr val="00B98A"/>
        </a:accent6>
        <a:hlink>
          <a:srgbClr val="CCCC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3">
        <a:dk1>
          <a:srgbClr val="003366"/>
        </a:dk1>
        <a:lt1>
          <a:srgbClr val="CCFFCC"/>
        </a:lt1>
        <a:dk2>
          <a:srgbClr val="008080"/>
        </a:dk2>
        <a:lt2>
          <a:srgbClr val="77B1BA"/>
        </a:lt2>
        <a:accent1>
          <a:srgbClr val="CCECFF"/>
        </a:accent1>
        <a:accent2>
          <a:srgbClr val="00CC99"/>
        </a:accent2>
        <a:accent3>
          <a:srgbClr val="E2FFE2"/>
        </a:accent3>
        <a:accent4>
          <a:srgbClr val="002A56"/>
        </a:accent4>
        <a:accent5>
          <a:srgbClr val="E2F4FF"/>
        </a:accent5>
        <a:accent6>
          <a:srgbClr val="00B98A"/>
        </a:accent6>
        <a:hlink>
          <a:srgbClr val="CCCC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4">
        <a:dk1>
          <a:srgbClr val="000000"/>
        </a:dk1>
        <a:lt1>
          <a:srgbClr val="FFFFCC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FFFE2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5">
        <a:dk1>
          <a:srgbClr val="000000"/>
        </a:dk1>
        <a:lt1>
          <a:srgbClr val="FFFFFF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FFFFF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6">
        <a:dk1>
          <a:srgbClr val="000000"/>
        </a:dk1>
        <a:lt1>
          <a:srgbClr val="FFCCFF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FE2FF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8F8F8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BFBFB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FFCC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E2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8F8F8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BFBFB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CC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E2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5">
        <a:dk1>
          <a:srgbClr val="000000"/>
        </a:dk1>
        <a:lt1>
          <a:srgbClr val="FFFF66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B8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6">
        <a:dk1>
          <a:srgbClr val="000000"/>
        </a:dk1>
        <a:lt1>
          <a:srgbClr val="CCEC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E2F4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CC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E2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E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E2F4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99FF99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CAFFCA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CC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E2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5A548E-6CA6-4A11-ABE9-ACA87C42268C}"/>
</file>

<file path=customXml/itemProps2.xml><?xml version="1.0" encoding="utf-8"?>
<ds:datastoreItem xmlns:ds="http://schemas.openxmlformats.org/officeDocument/2006/customXml" ds:itemID="{45B12D3D-FEEB-4D60-B9F5-FBE111F5C769}"/>
</file>

<file path=customXml/itemProps3.xml><?xml version="1.0" encoding="utf-8"?>
<ds:datastoreItem xmlns:ds="http://schemas.openxmlformats.org/officeDocument/2006/customXml" ds:itemID="{E26EDCD9-ECE6-4705-88E3-03E8AF0A4B29}"/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1111</Words>
  <Application>Microsoft Office PowerPoint</Application>
  <PresentationFormat>On-screen Show (4:3)</PresentationFormat>
  <Paragraphs>119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Office Theme</vt:lpstr>
      <vt:lpstr>Custom Design</vt:lpstr>
      <vt:lpstr>Default Design</vt:lpstr>
      <vt:lpstr>1_Custom Design</vt:lpstr>
      <vt:lpstr>2_Custom Design</vt:lpstr>
      <vt:lpstr>3_Custom Design</vt:lpstr>
      <vt:lpstr>1_Blends</vt:lpstr>
      <vt:lpstr>4_Custom Design</vt:lpstr>
      <vt:lpstr>5_Custom Design</vt:lpstr>
      <vt:lpstr>6_Custom Design</vt:lpstr>
      <vt:lpstr>7_Custom Design</vt:lpstr>
      <vt:lpstr>8_Custom Design</vt:lpstr>
      <vt:lpstr>2_NOTEBOOK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trung tuyên truyền, phổ biến các văn bản pháp luật có liên quan trực tiếp đến nghĩa vụ, quyền lợi của người lao động, bao gồm: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ADMIN</cp:lastModifiedBy>
  <cp:revision>182</cp:revision>
  <dcterms:created xsi:type="dcterms:W3CDTF">2017-10-14T17:40:43Z</dcterms:created>
  <dcterms:modified xsi:type="dcterms:W3CDTF">2022-09-06T01:39:31Z</dcterms:modified>
</cp:coreProperties>
</file>